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78BDE-E446-4819-A3C5-26D586F4F3F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F0D42-227D-4424-BE85-856E1A5DC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0D42-227D-4424-BE85-856E1A5DCB9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33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0D42-227D-4424-BE85-856E1A5DCB9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52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72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4218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00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3905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046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42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45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63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06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56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10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53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08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34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61255-2879-49EF-A691-447770D5C36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41A74E-29A5-4D47-B7F3-3F6B2DD82A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7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культура и организационный климат компании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07826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культура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процесс, который нужно изучать в динамике (описательные методы), а не срезами (тестирование). К статистическим методам измерения организационной культуры относят: нормативный, сравнительный, метод отслеживания изменений по схеме «было – стало – должно быть», метод случайной оценки, конструктивно-критический метод.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Нормативный метод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использование предписываю-щей базы типа «как надо выполнять то-то и то-то», «какой должна быть данная подсистема или система», «как следует оформлять те или иные документы» и т.д. Эта база должна содержаться в законах, подзаконных актах (положениях, инструкциях), стандартах, кодексах общения, поведения, партнерства, философии компании, хартии прав участников корпорации, кодексах корпоративного управления и др.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Хотя живая культура больше отражается в представлениях и ценностях работников и руководителей, чем в документах, игнорировать этот источник информации не следует. Анализ информации, содержащейся в документации, может помочь выявить основные представления руководства – причем реальные, а не декларируемые – относительно процесса управления. Насколько забюрократизированной является корпорация? Есть ли расхождения между словом и делом – между заявляемыми принципами ведения бизнеса и реальной управленческой практикой? Какие ценности отражены в документах? Каково отношение к людям? Насколько осознанной и целенаправленной является работа по формированию и под-держанию организационной культуры?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своей сути, нормативная основа задает определенные модели, об-разы, штампы (в хорошем смысле слова), в соответствии с которыми про-изводится оценка фактического уровня культуры. Поэтому, во-первых, важно постоянно и своевременно обновлять, пополнять и совершенство-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нормативную основу управления, а во-вторых, иметь современную нормативную базу, которая отражает современный уровень культуры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136848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метод имеет ряд разновидностей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примера рассмотрим два из них.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«полярных культур».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анализа организационной культуры корпорации необходимо: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выяснить, как практически осуществляется процесс управления и что характерно для него и культуры данной корпорации. Это обеспечивается с помощью методов наблюдения, опросов работников, бесед с ними и анкетирования (это мы рассмотрим в дальнейшем);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систематизировать полученную информацию, определяя так называемые «индикаторы», т.е. свидетельства об определенном уровне организационной культуры – низком, среднем или высоком. Чем больше отрицательных индикаторов (свидетельств низкой культуры) по отношению к положительным (свидетельств высокой культуры), тем ниже уровень куль-туры, и наоборот. Такой анализ позволяет делать обобщения с помощью итоговых таблиц.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метода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«полярных культур»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удовлетворять, по крайней мере, двум требованиям: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наличие сопоставимых индикаторов проявления со-ответственно высокой и низкой культуры;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лаконичное и понятное описание каждого индикатора.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по определенным показателям (индикаторам) организационной культуры «у них – и у нас». Речь идет о сравнении своей корпорации и других корпораций, предприятий, сети предприятий, находящихся на территории данной страны (сравнение «со своими») и (или) другой страны (сравнение «с чужими»). И в том, и в другом случае считается полезным взглянуть на себя «через других» и увидеть недостатки в собственной культуре. Для более детального и профессионального сравнения целесообразно использовать специальные таблицы, состоящие из трех колонок: в первой определяются показатели (индикаторы) сравнения; во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-рой записывается то, что по данному показателю присуще своей корпорации, а в третьей указывается то, что по данному показателю свойственно другой корпорации.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50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49" y="0"/>
            <a:ext cx="12073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отслеживания изменений по схеме «было – стало – должно быть».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способ соединяет в себе аналитические и рационализаторские возможности. Например, уровень информационной техно-логии в каком-то подразделении какой-либо корпорации три года назад отличался преобладанием ручных операций, высокой трудоемкостью и безобразным хранением документов («было»). В результате предпринятых усилий удалось механизировать и автоматизировать определенную часть операций, упорядочить хранение документов («стало»). Намечено в ближайшие два года повысить достигнутый уровень до таких-то пределов («должно быть»). Для этого метода характерны определение «стартовых показателей» (индикаторов) и отслеживание по ним необходимых изменений. Но уровень организационной культуры не обязательно «идет» только вверх. Под влиянием определенных факторов он может и снижаться, т.е. «было – стало хуже – стало еще хуже, чем было». Данный метод тоже позволяет зафиксировать эту тенденцию.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случайной оценки.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методе используют «свободные», «отрывочные», «импульсивные» и т.п. высказывания персонала, посетителей, работников других организаций. Можно ли полагаться на такую информацию? Да, поскольку случайные высказывания выражают восприятие конкретным человеком каких-то не устраивающих лично его, мешающих лично ему фактов, фрагментов, ситуаций, процедур и отражают его личное отношение к ним. Упорядочивание такой «случайной» информации и сопоставление с информацией, полученной с помощью других методов, позволяют использовать ее при анализе и принятии соответствую-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464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Конструктивно-критический метод имеет два варианта: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обвально-повальной критики, которая обрушивается на администраторов, вынужденных принимать практические меры «по улучшению». Следует отметить, что такой метод «вынужденного стремления» к более высокому уровню культуры, когда «наболело», «накипело», имеет своих «талантливых поклонников» среди руководителей. В обычной, будничной деятельности, зная «о пока несильной критике», они не предпринимают никаких шагов. Но стоит только критике достигнуть «критической силы», как они включаются в работу по «окультуриванию»;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уравновешенно-периодической критики. Его отличают более спокойные оценки и предложения. Руководство «по крупицам» собирает их, обсуждает и включает в свои долговременные и оперативные меры «по улучшению». Не исключено, что под действием каких-то факторов этот вариант переходит в первый со всеми его особенностями, и ситуация принимает напряженный характер.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Нетрудно заметить, что конструктивно-критический метод позволяет получать информацию о «кричащих» участках и точках антикультуры или культуры на ее примитивном уровне. Поэтому опытные руководители и консультанты по управлению придают ему большое значение. Именно он в своем стихийном проявлении дает возможность обнаруживать наиболее «болевые места», определять эффективное «лекарство» и осуществлять меры «хирургического» и «терапевтического» свойства.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если коллектив и руководство корпорации стремятся повысить организационную культуру, необходимо использовать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-ленные аналитические методы ее измерения. Это позволит сделать данное стремление конкретным и перевести его на язык целей, задач, практических мероприятий и нужных результатов.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720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640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Культуру, сложившуюся в организации, можно изучать разными способами. М.И. </a:t>
            </a:r>
            <a:r>
              <a:rPr lang="ru-RU" sz="18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Магура</a:t>
            </a:r>
            <a:r>
              <a:rPr lang="ru-RU" sz="18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выделяет среди них: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интервью;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анкетирование;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косвенные методы;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изучение устного фольклора;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изучение документов;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изучение сложившихся в организации правил, традиций, церемоний, ритуалов;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изучение сложившейся практики управления.</a:t>
            </a:r>
          </a:p>
          <a:p>
            <a:pPr algn="just"/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Интервью можно начать с вопроса: «Можете ли вы описать культуру, которая сложилась в вашей компании?» Для более детального знакомства с организационной культурой важно также получить ответы на вопросы, касающиеся: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ключевых стратегических ценностей (Какие представления лежат в основе сложившейся в корпорации практики управления? Что самое важное в этом деле? Как это проявляется в работе компании?);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корпоративных символов (Существуют ли какие-то специальные понятия, термины, слова, которые понятны только для членов вашей корпорации?);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«героев» компании (Люди какого типа имеют наибольшие шансы сделать быструю карьеру в вашей корпорации? Что отличает людей, до-бившихся наибольшего успеха в вашей компании?);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правил и традиций (Каких правил и традиций придерживаются члены корпорации в работе и при проведении досуга? Какие события отмечаются в вашей корпорации?);</a:t>
            </a:r>
          </a:p>
          <a:p>
            <a:pPr algn="just"/>
            <a:r>
              <a:rPr lang="ru-RU" sz="18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корпоративных ценностей (Что люди приветствуют? Что вызывает всеобщее осуждение или неодобрение? Какие изменения в организации работы, в отношении к делу работники хотели бы видеть?).</a:t>
            </a:r>
          </a:p>
          <a:p>
            <a:pPr algn="just"/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организационной культуры конкретной корпорации необходимо обеспечить достоверность получаемой информации. Этому способствует использование целого комплекса методов, где анкетирование работников может играть важнейшую роль.</a:t>
            </a:r>
            <a:endParaRPr lang="ru-RU"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841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устного фольклора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дает возможность определить организационную культуру корпорации. В любой организации существует свой фольклор, который передается из уст в уста. Ценности, установки, которые оказывают решающее влияние на поведение работников компании, передаются не через письменные инструкции, приказы или распоряжения, а преимущественно при неформальном общении.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Корпоративную культуру, сложившуюся в корпорации, часто характеризует использование профессионального сленга, словечек и выражений, употребляемых большей частью коллектива. К примеру, для неспециалиста, пришедшего в компанию, занимающуюся разработкой программных продуктов, язык, на котором разговаривают между собой программисты, может показаться малопонятным. Допустимость или недопустимость применения ненормативной лексики в неформальном (а иногда и в формальном!) общении также является одной из характеристик организационной культуры.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документов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сводится к определению формализации взаимоотношений сотрудников и элементов организационной культуры.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сложившихся в организации правил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традиций, церемоний, ритуалов направлено на исследование влияния существующих норм и традиций на поведение сотрудников, эффективность деятельности, достижение целей организации. Результатом такого изучения должны стать рекомендации по укреплению полезных традиций и ритуалов и избавлению от негативных.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сложившейся практики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включает в себя анализ стиля управления по отношению к сотрудникам, участие сотрудников в принятии решений, осведомленность сотрудников о целях, стратегиях, миссии организации и т.п.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Понять, какие ценности компании разделяют сотрудники, как это со-относится с тем, что декларирует руководство, также позволяет мониторинг корпоративной культуры. Как правило, он проводится посредством анонимного анкетирования персонала, интервью с ключевыми людьми организации, наблюдения за тем, как проходят совещания, публичные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-приятия.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838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также конкретные методики диагностики организационной культуры. Наиболее часто используют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методику OCAI,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показала на значительном количестве примеров надежность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получаемых результатов, используя унифицированный, несложный инструментарий экспериментальных исследований.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OCAI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построить профиль организационной культуры в координатах конкурирующих ценностей: гибкость и дискретность – стабильность и контроль, внешний фокус и дифференциация – внутренний фокус и интеграция. Эти координаты генерируются двумя измерениями, выделенными из статистического анализа индикаторов эффективности деятельности организации путем разбиения их на четыре группы. Одно измерение отделяет индикаторы эффективности, выделяющие гиб-кость, дискретность действий, от индикаторов, ценностная значимость которых связана со стабильностью, порядком, контролем. Организационный динамизм и организационная непоколебимость – антиподы континуума этого измерения. Второе измерение отделяет индикаторы эффективности, обусловленные внутренней ориентацией, интеграцией и единством, от индикаторов, ассоциируемых с внешней ориентацией, дифференциацией, соперничеством. Полярными состояниями на этом измерении являются организационная сплоченность и организационная независимость составных частей коллектива.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выше измерения образуют на плоскости четыре квадранта, соответствующие четырем наборам индикаторов организационной эффективности, причем последовательность расположения квадрантов на плоскости имеет строгую определенность. Каждый из полученных квадрантов однозначно соотносится с тем или иным базовым типом организационной культуры: квадрант А – с клановой культурой, квадрант B – 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адхократической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культурой, квадрант C – с рыночной культурой, квадрант D – с иерархической культурой. Пользуясь стандартными определениями, можно дать краткую характеристику каждому из указанных базовых типов организационной культуры.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146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Клановая культура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как место работы, напоминающее большую семью. Лидеры организации мыслят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патерналистически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придавая большое значение высокой сплоченности коллектива. Высока обязательность организации по отношению к своим членам. Успех организации определяется поддержанием здорового внутреннего климата и заботы о людях.</a:t>
            </a:r>
          </a:p>
          <a:p>
            <a:pPr algn="just"/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Адхократическая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свойственна динамичному, предпринимательскому и творческому месту работы. Отличительными чертами лидеров организации являются умение предвидеть, новаторство, ориентация на риск. Базовые ценности организации заключаются в готовности к вызовам времени и внешней среды, преданности к экспериментированию и новаторству, постоянной деятельности на переднем рубеже знаний. Успех организации связан с производством уникальных и оригинальных продуктов и услуг.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Рыночная культура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присуща месту работы, ориентированной на результаты. Лидеры организации являются жесткими руководителями внутри коллектива и жесткими конкурентами во внешней среде. Основная цель коллектива – стремление побеждать. Успех организации определяется опережением конкурентов и лидерством на рынке.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Иерархическая культура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как формализованное и структурированное место работы. Лидеры организации – хорошие координаторы и организаторы. В основе деятельности коллектива лежат формальные правила и процедуры, поддерживающие заданный плавный темп деятельности. Успех организации связан с обеспечением стабильности, предсказуемости и рентабельности. 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методике OCAI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 усредненные количественные вклады a, b, c, d базовых типов организационных культур и откладывают на биссектрисах соответствующих квадрантов. Сумма a + b + c + d = e должна быть постоянной, что важно при сравнении разных профилей (четырехугольник ABCD); и наиболее естественно полагать е = 100, так как тогда a, b, c, d выражают процентные вклады базовых типов организационных культур в исследуемую культуру.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регулярная диагностика корпоративной культуры позволяет оценить внутреннее функционирование компании и на основе этого при выявлении проблем успешно разрешить их.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939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24334"/>
            <a:ext cx="12064621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Опишите, как вы понимаете понятие: Организационная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как основной регулятор поведения коллективного субъекта труда.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Охарактеризуйте понятие: «Миссия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стратегии достижения организационных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целей», приведите примеры.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Перечислите основные функции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структурные компоненты организационной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культуры, приведите примеры.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Перечислите основные подходы к изучению организационной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и опишите современные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анализа и типологии организационных культур.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на СРС 2 (4-я неделя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Изучите Методы диагностики организационной культуры: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Пройдите тест на командные роли.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Пройдите тест на стили поведения в конфликтной ситуации.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эссе на тему: «Организационная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и приверженность персонала 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Пройдите тест Н. Холла на эмоциональный интеллект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524224"/>
            <a:ext cx="7574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на Семинар 3.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сообщение по эти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40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027" y="364658"/>
            <a:ext cx="118280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«Организационный климат» и «организационная культура»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два термина, которые применяются для описания комплекса характеристик, присущих конкретной организации и отличающих ее от других. В отличие от организационной культуры, организационный климат включает в себя менее устойчивые характеристики, в большей степени подверженные внешним и внутренним влияниям. Например, при общей организационной культуре фирмы организационный климат в двух ее отделах может быть разным.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Базовым является следующее определение: организационный климат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(социально-психологический климат, производственный климат) – набор устойчивых характеристик, которые описывают конкретную организацию, существенным образом влияющие на поведение и эмоциональное состояние ее членов. Для описания организационного климата использует-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ряд параметров: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структура (степень формальной структурированности);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степень риска при принятии решений;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тактика вознаграждений;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возможности продвижения по службе;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отношение руководства к служащим;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отношение служащих к руководству;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эмоциональная атмосфера.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Ансоффу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организационный климат с позиции стратегического управления рассматривается как стремление руководства реагировать определенным образом: приветствовать перемены, контролировать их или стараться избегать. 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Мацумото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рассматривает организационный климат как разделяемое членами организации восприятие организационной политики, практик и процедур, а также то, что люди чувствуют по этому поводу. Таким образом, организационный климат имеет отношение к общему восприятию того, как «идут дела в целом», разделяемому членами организации, 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воспри-ятию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ее политики, практик и процедур.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04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9" y="122030"/>
            <a:ext cx="1195089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термином «организационный климат»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схема распределения и проектирования работ, качество этих работ в зависимости от уровня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работника, достигнутых результатов, уровня бюрократизации компании, связи менеджеров и исполнителей в процессе выполнения работ, вовлечения индивидуума в усилия команд и рабочих групп. Организационный климат обусловлен характером работы, насколько индивидуум вовлечен в процесс ее исполнения и проектирования, тем, какой тип обратной связи имеет место в компании (включая систему оценки и аттестации), какова система вознаграждений. 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климат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общее ощущение единства и взаимопонимания, создающееся и физической организацией пространства, способствующей беспрепятственным коммуникативным потокам, и стилем восприятия информации, влияющим на последующее поведение работника, и формами передачи информации, зависящей в том числе и от стиля руководства организации. Неблагоприятный организационный климат часто является следствием социальной или коммуникативной некомпетентности руководителя либо результатом существования в группе неформального лидера, дезориентирующего работников и разрушающего единство.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организационного климата уже довольно давно существует в сфере промышленной и организационной психологии. Первые статьи, касающиеся организационного климата и его отношения к производственному поведению, появились еще в 1939 г. Данное понятие было определено психологами Дж.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Литвиным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Р. Стрингером, а впоследствии уточнено Д.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МакКлелландом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его коллегами.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климат относится к шести ключевым факторам, которые влияют на рабочую атмосферу в организации. Именно он, по мнению исследователей, определяет ее гибкость: насколько свободно сотрудники чувствуют себя, могут вносить что-то новое, без лишней бюрократии; ответственны перед организацией; уровень стандартов, устанавливаемых людьми; ощущение точности обратной связи и справедливости награды за полученные результаты; ясность, которую имеют люди относительно миссии и ценностей, и, наконец, уровень приверженности общей цели.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566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1968 г. вышла в свет книга Р.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Тагиури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Д. Литвина «Организационный климат: использование концепции», а в 1990 г. – работа Б. Шнайдера «Климат и культура», в которых климат определяется как чувство, определяемое физическим составом группы и характерной манерой взаимодействия членов организации друг с другом, клиентами и иными сторон-ними лицами.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организационного климата породило так называемые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мотивационные теории «поля».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 этих теорий заключается в том, что и психика человека, и социальная группа – напряженные системы, поля, где имеет место неустойчивое равновесие между побуждающими и сдерживающими силами, и даже малый фактор внешней среды или ситуация может вызвать лавинную реакцию.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состояния каждой части поля зависят друг от друга. Для получения эффективного прогноза следует анализировать и стимулирующие, и сдерживающие (типа групповых норм) факторы. На пороге изменений система тем более находится в неустойчивом равновесии. Крупные манипуляции могут быть неэффективными, а малые, основанные на факторе напряженности, использующие канальные изменения (одобрение – неодобрение, отсутствие – наличие стимула) ин-формации, могут оказаться эффективными. Например, поступившая по каналам коммуникации информация о вознаграждении инновационных идей, наличии спонсоров, готовых поддерживать эти идеи, и поддержка руководством инноваций создадут организационно-психологическое поле для взращивания творческих новаторских идей и успешного формирования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адхократической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организационной культуры – культуры инноваций и творчества.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074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1" y="0"/>
            <a:ext cx="1195088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дальнейшего развития такого организационного климата можно предложить следующие меры: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Поддержка управляющими новых продуктивных идей. При этом неудачи не рассматриваются как провал, что характерно для компаний, ориентированных на сиюминутную прибыль. Напротив, создаются условия для непрерывного генерирования идей.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Постоянное апробирование предлагаемых идей, экспериментирование. Оно необходимо, поскольку создание новых видов продуктов и ус-луг происходит не одномоментно, а является результатом серии проб и ошибок. Поэтому в организации необходимо создать атмосферу терпимости к ошибкам и неудачам.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Организационные гарантии возможности свободного творческого решения проблем, не стесненного ведомственными барьерами, т.е. инициаторы инноваций должны быть уверены в возможности творить, не оглядываясь на так называемые сферы интересов тех или иных подразделений организации.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Наличие у фирмы достаточных людских и денежных ресурсов для поддержки нововведений и, что не менее важно, свободного доступа к этим ресурсам.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Непрерывное формирование малых междисциплинарных рабочих групп (или команд), «взламывающих» своими инициативами традиционные, часто закосневшие корпоративные структуры. В таких группах царит неформальная атмосфера, непринужденная обстановка.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Понимание, что новаторство, творчество нельзя насадить силой, в приказном порядке. Это можно делать лишь на добровольной основе, для чего все желающие могут попробовать себя в предпринимательстве, пред-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лагая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осуществляя свои собственные оригинальные проекты, которые, естественно, должны вписываться в ключевые организационные цели.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Справедливое вознаграждение новаторских усилий.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Наличие людей (сторонников, спонсоров), не только поддержи-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вающих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новаторов, но и гибко подходящих к вопросам выдвижения новых целей и ориентиров.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Полное принятие и поддержка высшим руководством организации инновационной активности.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5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уществует три уровня изучения организационной культуры: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поверхностный, уровень провозглашаемых ценностей (подповерхностный) и глубинный.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определения, данного Д.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Мацумото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климат можно понять как проявление организационной культуры на глубинном уровне. Но так ли это на самом деле? Ведь этот уровень изучения включает в себя базовые предположения, которые трудно осознать и изучить, т.е. скрытые и принимаемые на веру. К ним относятся особенности восприятия, мысли и чувства, подсознательные убеждения и представления.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глубинном уровне закрепляются элементы организационной куль-туры в сознании сотрудников и, следовательно, реализуется ее стабилизационная функция, которая затем способствует сплоченности. В отношении организационного климата это справедливо. Эмпирически доказано, что организационный климат в большей степени обладает динамичностью, чем организационная культура, и может быть изменен в относительно короткий срок. Ценности на глубинном уровне не поддаются измерению. Но, как доказали исследования Гарвардской школы бизнеса, проведенные Дж.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Литвиным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Р. Стрингером, организационный климат и его составляющие могут быть изменены с достаточно высокой точностью. Кроме того, климат всегда ярко выражен в компании. Вышеуказанные аргументы позволяют обосновать вывод о том, что климат проявляется и должен изучаться не на глубинном уровне, а на поверхностном и подповерхностном уровнях. Таким образом, организационный климат легко почувствовать, но труднее проанализировать, так как он выражает индивидуальные и групповые установки и, значит, провозглашает только те нормы, которые уже прошли социальную проверку в сознании, и им было вынесено решение о принятии или непринятии.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94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климат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предшествует появлению организационной культуры. На стадиях создания и первоначального роста организации климат находится как бы в ее ядре и первоначально является стержнем устойчивости, поскольку прошло еще недостаточно времени для формирования организационной культуры. Первичные механизмы внедрения культурных основ создают климат организации, который со временем переходит в организационную культуру, становится ее частью.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таким первичным механизмам Б. Шнайдер, в частности, относит следующее: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на что обращают внимание, что оценивают и контролируют лидеры;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как лидеры ведут себя в критических случаях и при организационных кризисах;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объективные критерии распределения дефицитных ресурсов;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сознательное ролевое моделирование, обучение и наставничество;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объективные критерии определения уровня вознаграждения и статуса работника;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объективные критерии при найме, отборе, продвижении, переводе и увольнении работников организации.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перехода климата в организационную культуру достаточно легко объяснимы. При создании организации первоочередной целью является выживание. Это действительно наиважнейшая на данном этапе цель, так как согласно статистическим данным 50% организаций прекращают свое существование в течение первых 8–11 месяцев после начала своей деятельности. Следовательно, на этапах создания и первоначального роста организационный климат предполагает дозированные управляемые изменения, а значит, отвергает стратегическое планирование. Важнейшими свойствами здесь являются динамичность и гибкость. Затем в ответ на не-стабильность условий организационный климат обнаруживает свойства реактивности. И наконец, при попытке стабилизировать, уравновесить проблему внешней адаптации и внутренней интеграции организационный климат, обладая неустойчивыми характеристиками, подверженными различного рода влияниям, перерастает в организационную культуру, которая прежде всего будет реализовывать свою стабилизационную функцию, способствуя сплоченности.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959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6462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уже организационная культура, будучи социально-духовным полем компании, начинает влиять и, возможно, даже заново формировать организационный климат. Но в организации на данных стадиях развития (зрелость, сокращение) организационный климат складывается, как правило, во множестве различных подразделений (отделов), и он может быть абсолютно разным.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организационной культуры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два основных метода диагностики организационной культуры: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идеографический, в основе которого лежат качественные методы (анализ документов, глубинное интервью, включенное наблюдение и т.д.);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формализованный – количественные методы, позволяющие определить содержательную сторону организационной культуры.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приемов диагностики организационной культуры является система координат Г.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Хофштеда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позволяющая всесторонне исследовать сильные и слабые стороны.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координат включает следующие характеристики: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индивидуализм и коллегиальность – проявляются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поведения: индивидуализм – в максимальной свободе, коллективизм – в том, что человек является единицей коллектива. Имеют значение стиль руководства по отношению к трудовому коллективу, уровень групповой сплоченности в организации, которые и следует определить;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зона власти – отражает неравенство среди сотрудников. Необходимо изучать отношение сотрудников к неравенству (социальный статус, иерархическая приближенность к руководству), средства согласованности, коммуникации, стратегии конфликтов, готовность к неравноправию, лояльность;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устранение неопределенности – отражает степень формализации в организации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бумагооборот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как формируется информация, для всех или нет. Необходимо провести анализ должностной инструкции, протоколов, уставов, изучить социально-психологический климат с фокусом на чет-кость инструкций, наличие ритуалов и корпоративных процедур;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мужественность и женственность – отражают систему мотивации: мужественность – материальное стимулирование, женственность – нематериальное стимулирование (словесные поощрения, забота о малых и старых и т.п.).</a:t>
            </a:r>
          </a:p>
        </p:txBody>
      </p:sp>
    </p:spTree>
    <p:extLst>
      <p:ext uri="{BB962C8B-B14F-4D97-AF65-F5344CB8AC3E}">
        <p14:creationId xmlns:p14="http://schemas.microsoft.com/office/powerpoint/2010/main" val="49666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322" y="0"/>
            <a:ext cx="120236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Р.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организационной культуры построено на пяти переменных: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коммуникации;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мотивации;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принятии решений;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контроле;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координации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этой модели лежит модель ХY, разработанная 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МакГре-гором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Э. Шейна. Э. Шейн дополнил модель Р.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диагно-стикой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позиции и ценностей. Он предложил три уровня исследования организационной культуры: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описание и анализ документов, наблюдение (позволяют составить общую модель организационной культуры);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изучение управленческой системы;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определение позиций членов организации по базовым признакам.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его модель диагностики организационной культуры отражает следующие аспекты: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отношение к природе (к организации), т.е. как члены организации воспринимают окружающую среду (ее психологическое состояние);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природа реальности и правды – описание того, что в организации реально и что нереально, разница между прописанным и не прописанным, отношение человека к двойной правде (правде и лжи);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природа человека – какие функции развивает организация (телесные, сознательные, интеллектуальные, духовные);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природа человеческой активности – что в организации понимается под активностью человека, когда и как она стимулируется, когда нежелательна и как подавляется;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как природа человека оценивается в организации – на чем основываются отношения в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организационной культуры по модели Э. Шейна преимущественно используются наблюдательные и описательные методы.</a:t>
            </a:r>
          </a:p>
        </p:txBody>
      </p:sp>
    </p:spTree>
    <p:extLst>
      <p:ext uri="{BB962C8B-B14F-4D97-AF65-F5344CB8AC3E}">
        <p14:creationId xmlns:p14="http://schemas.microsoft.com/office/powerpoint/2010/main" val="308865799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4430</Words>
  <Application>Microsoft Office PowerPoint</Application>
  <PresentationFormat>Широкоэкранный</PresentationFormat>
  <Paragraphs>135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Грань</vt:lpstr>
      <vt:lpstr>Организационная культура и организационный климат компании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культура и организационный климат компании</dc:title>
  <dc:creator>usewr</dc:creator>
  <cp:lastModifiedBy>usewr</cp:lastModifiedBy>
  <cp:revision>9</cp:revision>
  <dcterms:created xsi:type="dcterms:W3CDTF">2020-09-29T14:36:26Z</dcterms:created>
  <dcterms:modified xsi:type="dcterms:W3CDTF">2020-10-08T18:40:43Z</dcterms:modified>
</cp:coreProperties>
</file>